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9144000" cy="6858000" type="screen4x3"/>
  <p:notesSz cx="6858000" cy="9144000"/>
  <p:custDataLst>
    <p:tags r:id="rId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629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内容占位符 1"/>
          <p:cNvSpPr>
            <a:spLocks noGrp="1" noChangeArrowheads="1"/>
          </p:cNvSpPr>
          <p:nvPr>
            <p:ph idx="4294967295"/>
          </p:nvPr>
        </p:nvSpPr>
        <p:spPr>
          <a:xfrm>
            <a:off x="357188" y="1285875"/>
            <a:ext cx="8229600" cy="52466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参加校级评审会的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推荐候选人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需提交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PPT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PPT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不指定模板，文件以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“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学院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+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姓名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”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格式命名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演讲过程需结合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PPT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内容脱稿演讲，时间限定在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6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分钟内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请专业学院对参加校级评审会同学进行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PPT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rPr>
              <a:t>设计及演讲指导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21159604-0e7d-4340-ac62-c6c1796b1bef"/>
  <p:tag name="COMMONDATA" val="eyJoZGlkIjoiZTU2MjE5ZDc4NWNjM2VhNjBiYTIyNTgxMjI3ZTRjOTM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WPS 演示</Application>
  <PresentationFormat>全屏显示(4:3)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刘楠</cp:lastModifiedBy>
  <cp:revision>6</cp:revision>
  <dcterms:created xsi:type="dcterms:W3CDTF">2023-02-24T02:59:00Z</dcterms:created>
  <dcterms:modified xsi:type="dcterms:W3CDTF">2023-02-27T02:57:02Z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FD699FA5952548FDAF4283ED54577801</vt:lpwstr>
  </property>
</Properties>
</file>